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4" r:id="rId2"/>
    <p:sldId id="288" r:id="rId3"/>
    <p:sldId id="299" r:id="rId4"/>
    <p:sldId id="300" r:id="rId5"/>
    <p:sldId id="297" r:id="rId6"/>
    <p:sldId id="298" r:id="rId7"/>
    <p:sldId id="291" r:id="rId8"/>
    <p:sldId id="292" r:id="rId9"/>
    <p:sldId id="293" r:id="rId10"/>
    <p:sldId id="294" r:id="rId11"/>
    <p:sldId id="295" r:id="rId12"/>
    <p:sldId id="296" r:id="rId1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43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Bob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bobber + steel challenge plate and stand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FC77AC-AEF3-4E38-B39A-F564BC331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542" y="3246539"/>
            <a:ext cx="4756116" cy="59656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Bringing Pain Again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Bringing Pain Again is a 25 round, 125 point, Comstock course of fire. There are 12 USPSA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76241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Strong Shift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50%, 1 Tuxedo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2CBB35-D2AE-4C4A-A6DC-2E283B2A0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88896"/>
            <a:ext cx="7025776" cy="44160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Strong Shift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Strong shift is a 27 round, 135 point, Comstock course of fire. There are 13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7804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Bob It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Bob It is an 8 round, 40 point, Comstock speed shoot. There are 3 USPSA targets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left popper activates the bobber which is a disappearing target. The right popper activates the swinger which remains visible at rest.</a:t>
            </a:r>
          </a:p>
          <a:p>
            <a:endParaRPr lang="en-US" dirty="0"/>
          </a:p>
          <a:p>
            <a:r>
              <a:rPr lang="en-US" dirty="0"/>
              <a:t>Handgun start position is in shooting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Sidekick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steel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Stich target + activator + mini popper OR stomp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04AD90-0A5E-49D4-8400-E4E8DF1C9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09" y="3288601"/>
            <a:ext cx="6329381" cy="5926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Sidekick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Sidekick is an 18 round, 90 point, Comstock course of fire. There are 8 USPSA targets, and 2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swinging plates must be activated before being engaged. They are activated by the knock down popper/stomp box.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27810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25%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D10330-E53A-4A62-A115-AC608E923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36" y="3323149"/>
            <a:ext cx="6853727" cy="3168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Something is a 23 round, 115 point, Comstock course of fire. There are 11 IPSC targets and 1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popper,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39363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2125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 the Extreme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line, 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Aligning the activator steel: line it up with the middle of the fault line to the right of the narrow wall at the bottom of the shooting area, at 50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25C704-EFF3-4790-A915-FE92934A1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4712"/>
            <a:ext cx="7028483" cy="41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the Extreme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 the Extreme is a 23 round, 115 point, Comstock course of fire. There are 10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rightmost mini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02430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Bringing Pain Again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action target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C1AE87-7288-4FC1-B92D-2A24ADA1F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9433"/>
            <a:ext cx="7025776" cy="36988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5949</TotalTime>
  <Words>1000</Words>
  <Application>Microsoft Office PowerPoint</Application>
  <PresentationFormat>Custom</PresentationFormat>
  <Paragraphs>137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223</cp:revision>
  <cp:lastPrinted>2016-01-15T21:54:08Z</cp:lastPrinted>
  <dcterms:created xsi:type="dcterms:W3CDTF">2002-08-21T12:11:08Z</dcterms:created>
  <dcterms:modified xsi:type="dcterms:W3CDTF">2021-02-26T17:49:30Z</dcterms:modified>
  <cp:category>Shooting</cp:category>
</cp:coreProperties>
</file>